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9" autoAdjust="0"/>
  </p:normalViewPr>
  <p:slideViewPr>
    <p:cSldViewPr>
      <p:cViewPr varScale="1">
        <p:scale>
          <a:sx n="62" d="100"/>
          <a:sy n="62" d="100"/>
        </p:scale>
        <p:origin x="249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3CB2-0A9C-4B31-B76D-576EDB0EB988}" type="datetimeFigureOut">
              <a:rPr kumimoji="1" lang="ja-JP" altLang="en-US" smtClean="0"/>
              <a:pPr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300302"/>
            <a:ext cx="68580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第</a:t>
            </a:r>
            <a:r>
              <a:rPr lang="en-US" altLang="ja-JP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40</a:t>
            </a: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回伊勢原リサーチセミナー</a:t>
            </a:r>
            <a:endParaRPr lang="en-US" altLang="ja-JP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476672" y="1123604"/>
            <a:ext cx="6166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日時：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2017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28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日（月）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18:00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19:30</a:t>
            </a:r>
          </a:p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会場：東海大学伊勢原キャンパス（付属病院）　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３号館　１階　会議室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神奈川県伊勢原市下糟屋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143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0463-93-1121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75821" y="5196846"/>
            <a:ext cx="6408738" cy="338554"/>
            <a:chOff x="260648" y="6796698"/>
            <a:chExt cx="6408738" cy="338554"/>
          </a:xfrm>
        </p:grpSpPr>
        <p:sp>
          <p:nvSpPr>
            <p:cNvPr id="9" name="正方形/長方形 8"/>
            <p:cNvSpPr/>
            <p:nvPr/>
          </p:nvSpPr>
          <p:spPr>
            <a:xfrm>
              <a:off x="260648" y="6832147"/>
              <a:ext cx="6408738" cy="28733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テキスト ボックス 11"/>
            <p:cNvSpPr txBox="1">
              <a:spLocks noChangeArrowheads="1"/>
            </p:cNvSpPr>
            <p:nvPr/>
          </p:nvSpPr>
          <p:spPr bwMode="auto">
            <a:xfrm>
              <a:off x="274938" y="6796698"/>
              <a:ext cx="10118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特別講演</a:t>
              </a:r>
              <a:endParaRPr lang="ja-JP" altLang="en-US" sz="1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89358" y="2934267"/>
            <a:ext cx="1079401" cy="353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7"/>
          <p:cNvSpPr txBox="1">
            <a:spLocks noChangeArrowheads="1"/>
          </p:cNvSpPr>
          <p:nvPr/>
        </p:nvSpPr>
        <p:spPr bwMode="auto">
          <a:xfrm>
            <a:off x="234446" y="2934267"/>
            <a:ext cx="10118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総合司会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8640" y="6825734"/>
            <a:ext cx="935038" cy="338554"/>
            <a:chOff x="277416" y="7261586"/>
            <a:chExt cx="935038" cy="338554"/>
          </a:xfrm>
        </p:grpSpPr>
        <p:sp>
          <p:nvSpPr>
            <p:cNvPr id="13" name="正方形/長方形 12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演者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6" name="テキスト ボックス 22"/>
          <p:cNvSpPr txBox="1">
            <a:spLocks noChangeArrowheads="1"/>
          </p:cNvSpPr>
          <p:nvPr/>
        </p:nvSpPr>
        <p:spPr bwMode="auto">
          <a:xfrm>
            <a:off x="1922266" y="8172400"/>
            <a:ext cx="30909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共催：伊勢原リサーチセミナー・大塚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製薬</a:t>
            </a:r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株式会社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48880" y="7812360"/>
            <a:ext cx="2398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軽食をご準備しております。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12776" y="2892590"/>
            <a:ext cx="5020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深川 雅史 先生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東海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大学医学部 </a:t>
            </a:r>
            <a:r>
              <a:rPr kumimoji="1"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内科学</a:t>
            </a:r>
            <a:r>
              <a:rPr kumimoji="1"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系腎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内分泌</a:t>
            </a:r>
            <a:r>
              <a:rPr kumimoji="1"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代謝</a:t>
            </a:r>
            <a:r>
              <a:rPr kumimoji="1"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内科学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教授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37696" y="6714817"/>
            <a:ext cx="53399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旭　浩一　</a:t>
            </a:r>
            <a:r>
              <a:rPr lang="zh-TW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先生</a:t>
            </a:r>
            <a:endParaRPr lang="en-US" altLang="zh-TW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福島県立医科大学　腎臓高血圧内科講座　准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教授</a:t>
            </a:r>
            <a:endParaRPr lang="en-US" altLang="zh-TW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341263" y="2748574"/>
            <a:ext cx="6264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05408" y="3828694"/>
            <a:ext cx="6408738" cy="2873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b="1" dirty="0" smtClean="0">
                <a:latin typeface="HGP創英角ｺﾞｼｯｸUB" pitchFamily="50" charset="-128"/>
                <a:ea typeface="HGP創英角ｺﾞｼｯｸUB" pitchFamily="50" charset="-128"/>
              </a:rPr>
              <a:t>情報</a:t>
            </a:r>
            <a:r>
              <a:rPr lang="ja-JP" altLang="en-US" sz="1600" b="1" dirty="0">
                <a:latin typeface="HGP創英角ｺﾞｼｯｸUB" pitchFamily="50" charset="-128"/>
                <a:ea typeface="HGP創英角ｺﾞｼｯｸUB" pitchFamily="50" charset="-128"/>
              </a:rPr>
              <a:t>提供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4284549"/>
            <a:ext cx="6642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サムスカ錠　最新の知見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ja-JP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大塚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製薬株式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会社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ja-JP" altLang="en-US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88640" y="5821746"/>
            <a:ext cx="935038" cy="338554"/>
            <a:chOff x="277416" y="7261586"/>
            <a:chExt cx="935038" cy="338554"/>
          </a:xfrm>
        </p:grpSpPr>
        <p:sp>
          <p:nvSpPr>
            <p:cNvPr id="34" name="正方形/長方形 33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演題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1268759" y="5694413"/>
            <a:ext cx="53089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データヘルス</a:t>
            </a:r>
            <a:r>
              <a:rPr lang="ja-JP" altLang="en-US" sz="28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と腎臓</a:t>
            </a:r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専門医</a:t>
            </a:r>
            <a:endParaRPr lang="en-US" altLang="ja-JP" sz="2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：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特定健診に関する公的班研究を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めぐって　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</a:rPr>
              <a:t>』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</a:rPr>
              <a:t>　　　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1692940" y="8532440"/>
            <a:ext cx="37337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次回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は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（月）を予定しております。</a:t>
            </a:r>
            <a:endParaRPr lang="ja-JP" altLang="en-US" sz="16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6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50000">
                <a:srgbClr val="000099">
                  <a:shade val="67500"/>
                  <a:satMod val="115000"/>
                </a:srgbClr>
              </a:gs>
              <a:gs pos="100000">
                <a:srgbClr val="0000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3952" y="107504"/>
            <a:ext cx="63802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【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会場案内図</a:t>
            </a:r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】</a:t>
            </a:r>
          </a:p>
          <a:p>
            <a:r>
              <a:rPr lang="ja-JP" alt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　　東海大学医学部　３号館 １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階　会議室</a:t>
            </a:r>
            <a:endParaRPr lang="ja-JP" altLang="en-US" sz="3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9897" t="32990" r="18719" b="20705"/>
          <a:stretch>
            <a:fillRect/>
          </a:stretch>
        </p:blipFill>
        <p:spPr bwMode="auto">
          <a:xfrm>
            <a:off x="18375" y="5292080"/>
            <a:ext cx="679500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47233" y="4922748"/>
            <a:ext cx="28777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（東海大学医学部　構内図）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317348" y="692355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0146" y="8460432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国道</a:t>
            </a:r>
            <a:r>
              <a:rPr kumimoji="1" lang="en-US" altLang="ja-JP" dirty="0" smtClean="0"/>
              <a:t>246</a:t>
            </a:r>
            <a:r>
              <a:rPr kumimoji="1" lang="ja-JP" altLang="en-US" dirty="0" smtClean="0"/>
              <a:t>号線</a:t>
            </a:r>
            <a:r>
              <a:rPr lang="ja-JP" altLang="en-US" dirty="0" smtClean="0"/>
              <a:t>側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306" t="17870" r="25216" b="9366"/>
          <a:stretch>
            <a:fillRect/>
          </a:stretch>
        </p:blipFill>
        <p:spPr bwMode="auto">
          <a:xfrm>
            <a:off x="548680" y="1259632"/>
            <a:ext cx="5760640" cy="3349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92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>Chugai Pharmaceutical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chugai</dc:creator>
  <cp:lastModifiedBy>Nakamura, Kuniya(中村　邦弥)</cp:lastModifiedBy>
  <cp:revision>132</cp:revision>
  <cp:lastPrinted>2017-02-27T00:30:39Z</cp:lastPrinted>
  <dcterms:created xsi:type="dcterms:W3CDTF">2012-01-25T15:17:40Z</dcterms:created>
  <dcterms:modified xsi:type="dcterms:W3CDTF">2017-07-07T02:29:03Z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