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89" autoAdjust="0"/>
  </p:normalViewPr>
  <p:slideViewPr>
    <p:cSldViewPr>
      <p:cViewPr varScale="1">
        <p:scale>
          <a:sx n="65" d="100"/>
          <a:sy n="65" d="100"/>
        </p:scale>
        <p:origin x="2347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33CB2-0A9C-4B31-B76D-576EDB0EB988}" type="datetimeFigureOut">
              <a:rPr kumimoji="1" lang="ja-JP" altLang="en-US" smtClean="0"/>
              <a:pPr/>
              <a:t>2017/4/10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F2DF-4290-4574-946B-239B56DDA5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300302"/>
            <a:ext cx="6858000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700"/>
              </a:lnSpc>
            </a:pPr>
            <a:r>
              <a:rPr lang="ja-JP" alt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  <a:cs typeface="Arial" pitchFamily="34" charset="0"/>
              </a:rPr>
              <a:t>第</a:t>
            </a:r>
            <a:r>
              <a:rPr lang="en-US" altLang="ja-JP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  <a:cs typeface="Arial" pitchFamily="34" charset="0"/>
              </a:rPr>
              <a:t>37</a:t>
            </a:r>
            <a:r>
              <a:rPr lang="ja-JP" alt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  <a:cs typeface="Arial" pitchFamily="34" charset="0"/>
              </a:rPr>
              <a:t>回伊勢原リサーチセミナー</a:t>
            </a:r>
            <a:endParaRPr lang="en-US" altLang="ja-JP" sz="36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  <a:cs typeface="Arial" pitchFamily="34" charset="0"/>
            </a:endParaRPr>
          </a:p>
        </p:txBody>
      </p:sp>
      <p:sp>
        <p:nvSpPr>
          <p:cNvPr id="6" name="テキスト ボックス 6"/>
          <p:cNvSpPr txBox="1">
            <a:spLocks noChangeArrowheads="1"/>
          </p:cNvSpPr>
          <p:nvPr/>
        </p:nvSpPr>
        <p:spPr bwMode="auto">
          <a:xfrm>
            <a:off x="476672" y="1123604"/>
            <a:ext cx="61662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日時：</a:t>
            </a:r>
            <a:r>
              <a:rPr lang="en-US" altLang="ja-JP" sz="2200" dirty="0" smtClean="0">
                <a:latin typeface="HGP創英角ｺﾞｼｯｸUB" pitchFamily="50" charset="-128"/>
                <a:ea typeface="HGP創英角ｺﾞｼｯｸUB" pitchFamily="50" charset="-128"/>
              </a:rPr>
              <a:t>2017</a:t>
            </a:r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2200" dirty="0" smtClean="0">
                <a:latin typeface="HGP創英角ｺﾞｼｯｸUB" pitchFamily="50" charset="-128"/>
                <a:ea typeface="HGP創英角ｺﾞｼｯｸUB" pitchFamily="50" charset="-128"/>
              </a:rPr>
              <a:t>29</a:t>
            </a:r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日（月） </a:t>
            </a:r>
            <a:r>
              <a:rPr lang="en-US" altLang="ja-JP" sz="2200" dirty="0" smtClean="0">
                <a:latin typeface="HGP創英角ｺﾞｼｯｸUB" pitchFamily="50" charset="-128"/>
                <a:ea typeface="HGP創英角ｺﾞｼｯｸUB" pitchFamily="50" charset="-128"/>
              </a:rPr>
              <a:t>18:00</a:t>
            </a:r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en-US" altLang="ja-JP" sz="2200" dirty="0" smtClean="0">
                <a:latin typeface="HGP創英角ｺﾞｼｯｸUB" pitchFamily="50" charset="-128"/>
                <a:ea typeface="HGP創英角ｺﾞｼｯｸUB" pitchFamily="50" charset="-128"/>
              </a:rPr>
              <a:t>19:30</a:t>
            </a:r>
          </a:p>
          <a:p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会場：東海大学伊勢原キャンパス（付属病院）　</a:t>
            </a:r>
            <a:endParaRPr lang="en-US" altLang="ja-JP" sz="2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　　　　　　　　３号館　１階　会議室</a:t>
            </a:r>
            <a:endParaRPr lang="en-US" altLang="ja-JP" sz="2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　　　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神奈川県伊勢原市下糟屋</a:t>
            </a:r>
            <a:r>
              <a:rPr lang="en-US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143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0463-93-1121</a:t>
            </a:r>
            <a:endParaRPr lang="en-US" altLang="ja-JP" sz="22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07670" y="4962500"/>
            <a:ext cx="6408738" cy="338554"/>
            <a:chOff x="260648" y="6796698"/>
            <a:chExt cx="6408738" cy="338554"/>
          </a:xfrm>
        </p:grpSpPr>
        <p:sp>
          <p:nvSpPr>
            <p:cNvPr id="9" name="正方形/長方形 8"/>
            <p:cNvSpPr/>
            <p:nvPr/>
          </p:nvSpPr>
          <p:spPr>
            <a:xfrm>
              <a:off x="260648" y="6832147"/>
              <a:ext cx="6408738" cy="28733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0" name="テキスト ボックス 11"/>
            <p:cNvSpPr txBox="1">
              <a:spLocks noChangeArrowheads="1"/>
            </p:cNvSpPr>
            <p:nvPr/>
          </p:nvSpPr>
          <p:spPr bwMode="auto">
            <a:xfrm>
              <a:off x="274938" y="6796698"/>
              <a:ext cx="10118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6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  <a:cs typeface="Times New Roman" pitchFamily="18" charset="0"/>
                </a:rPr>
                <a:t>特別講演</a:t>
              </a:r>
              <a:endParaRPr lang="ja-JP" altLang="en-US" sz="1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189358" y="2934267"/>
            <a:ext cx="1079401" cy="3539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7"/>
          <p:cNvSpPr txBox="1">
            <a:spLocks noChangeArrowheads="1"/>
          </p:cNvSpPr>
          <p:nvPr/>
        </p:nvSpPr>
        <p:spPr bwMode="auto">
          <a:xfrm>
            <a:off x="234446" y="2934267"/>
            <a:ext cx="10118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 pitchFamily="18" charset="0"/>
              </a:rPr>
              <a:t>総合司会</a:t>
            </a:r>
            <a:endParaRPr lang="ja-JP" altLang="en-US" sz="1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  <a:cs typeface="Times New Roman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88640" y="6825734"/>
            <a:ext cx="935038" cy="338554"/>
            <a:chOff x="277416" y="7261586"/>
            <a:chExt cx="935038" cy="338554"/>
          </a:xfrm>
        </p:grpSpPr>
        <p:sp>
          <p:nvSpPr>
            <p:cNvPr id="13" name="正方形/長方形 12"/>
            <p:cNvSpPr/>
            <p:nvPr/>
          </p:nvSpPr>
          <p:spPr>
            <a:xfrm>
              <a:off x="277416" y="7294129"/>
              <a:ext cx="935038" cy="28733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5" name="テキスト ボックス 18"/>
            <p:cNvSpPr txBox="1">
              <a:spLocks noChangeArrowheads="1"/>
            </p:cNvSpPr>
            <p:nvPr/>
          </p:nvSpPr>
          <p:spPr bwMode="auto">
            <a:xfrm>
              <a:off x="429066" y="7261586"/>
              <a:ext cx="5982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6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  <a:cs typeface="Times New Roman" pitchFamily="18" charset="0"/>
                </a:rPr>
                <a:t>演者</a:t>
              </a:r>
              <a:endParaRPr lang="ja-JP" altLang="en-US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2348880" y="7812360"/>
            <a:ext cx="2398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HGP創英角ｺﾞｼｯｸUB" pitchFamily="50" charset="-128"/>
                <a:ea typeface="HGP創英角ｺﾞｼｯｸUB" pitchFamily="50" charset="-128"/>
              </a:rPr>
              <a:t>※</a:t>
            </a:r>
            <a:r>
              <a:rPr lang="ja-JP" altLang="en-US" sz="1400" dirty="0" smtClean="0">
                <a:latin typeface="HGP創英角ｺﾞｼｯｸUB" pitchFamily="50" charset="-128"/>
                <a:ea typeface="HGP創英角ｺﾞｼｯｸUB" pitchFamily="50" charset="-128"/>
              </a:rPr>
              <a:t>軽食をご準備しております。</a:t>
            </a:r>
            <a:endParaRPr kumimoji="1" lang="ja-JP" altLang="en-US" sz="1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12776" y="2892590"/>
            <a:ext cx="48349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深川 雅史 先生</a:t>
            </a:r>
            <a:endParaRPr lang="en-US" altLang="ja-JP" sz="24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東海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大学医学部 内科学系 腎内分泌代謝内科　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教授</a:t>
            </a:r>
            <a:endParaRPr kumimoji="1" lang="ja-JP" altLang="en-US" sz="1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341263" y="2748574"/>
            <a:ext cx="62642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205408" y="3828694"/>
            <a:ext cx="6408738" cy="28733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b="1" dirty="0" smtClean="0">
                <a:latin typeface="HGP創英角ｺﾞｼｯｸUB" pitchFamily="50" charset="-128"/>
                <a:ea typeface="HGP創英角ｺﾞｼｯｸUB" pitchFamily="50" charset="-128"/>
              </a:rPr>
              <a:t>製品紹介</a:t>
            </a:r>
            <a:endParaRPr lang="ja-JP" altLang="en-US" sz="16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88640" y="5821746"/>
            <a:ext cx="935038" cy="338554"/>
            <a:chOff x="277416" y="7261586"/>
            <a:chExt cx="935038" cy="338554"/>
          </a:xfrm>
        </p:grpSpPr>
        <p:sp>
          <p:nvSpPr>
            <p:cNvPr id="34" name="正方形/長方形 33"/>
            <p:cNvSpPr/>
            <p:nvPr/>
          </p:nvSpPr>
          <p:spPr>
            <a:xfrm>
              <a:off x="277416" y="7294129"/>
              <a:ext cx="935038" cy="28733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35" name="テキスト ボックス 18"/>
            <p:cNvSpPr txBox="1">
              <a:spLocks noChangeArrowheads="1"/>
            </p:cNvSpPr>
            <p:nvPr/>
          </p:nvSpPr>
          <p:spPr bwMode="auto">
            <a:xfrm>
              <a:off x="429066" y="7261586"/>
              <a:ext cx="5982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  <a:cs typeface="Times New Roman" pitchFamily="18" charset="0"/>
                </a:rPr>
                <a:t>演題</a:t>
              </a:r>
              <a:endParaRPr lang="ja-JP" altLang="en-US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1146380" y="5685085"/>
            <a:ext cx="6769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HGP創英角ｺﾞｼｯｸUB" pitchFamily="50" charset="-128"/>
                <a:ea typeface="HGP創英角ｺﾞｼｯｸUB" pitchFamily="50" charset="-128"/>
              </a:rPr>
              <a:t>『</a:t>
            </a:r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リン</a:t>
            </a:r>
            <a:r>
              <a:rPr lang="ja-JP" altLang="en-US" sz="3200" smtClean="0">
                <a:latin typeface="HGP創英角ｺﾞｼｯｸUB" pitchFamily="50" charset="-128"/>
                <a:ea typeface="HGP創英角ｺﾞｼｯｸUB" pitchFamily="50" charset="-128"/>
              </a:rPr>
              <a:t>代謝調節機構と</a:t>
            </a:r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その異常</a:t>
            </a:r>
            <a:r>
              <a:rPr lang="en-US" altLang="ja-JP" sz="3200" dirty="0" smtClean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』</a:t>
            </a:r>
            <a:r>
              <a:rPr lang="ja-JP" altLang="en-US" sz="2800" dirty="0" smtClean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　　　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32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113166" y="4148576"/>
            <a:ext cx="6756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『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ミルセラ　 最新の話題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』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　　　　    　</a:t>
            </a:r>
            <a:endParaRPr lang="en-US" altLang="ja-JP" sz="20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                中外製薬株式会社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46380" y="6580431"/>
            <a:ext cx="57846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福本 誠二　</a:t>
            </a:r>
            <a:r>
              <a:rPr lang="zh-TW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先生</a:t>
            </a:r>
            <a:endParaRPr lang="en-US" altLang="zh-TW" sz="3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400" dirty="0">
                <a:latin typeface="HGS創英角ｺﾞｼｯｸUB" pitchFamily="50" charset="-128"/>
                <a:ea typeface="HGS創英角ｺﾞｼｯｸUB" pitchFamily="50" charset="-128"/>
              </a:rPr>
              <a:t>徳島</a:t>
            </a:r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大学　先端酵素学研究所　特任教授</a:t>
            </a:r>
            <a:endParaRPr lang="en-US" altLang="ja-JP" sz="2400" dirty="0" smtClean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9" name="テキスト ボックス 22"/>
          <p:cNvSpPr txBox="1">
            <a:spLocks noChangeArrowheads="1"/>
          </p:cNvSpPr>
          <p:nvPr/>
        </p:nvSpPr>
        <p:spPr bwMode="auto">
          <a:xfrm>
            <a:off x="1740076" y="8120137"/>
            <a:ext cx="33778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共催</a:t>
            </a:r>
            <a:r>
              <a:rPr lang="ja-JP" altLang="en-US" sz="12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伊勢原リサーチセミナー・中外製薬株式会社</a:t>
            </a:r>
            <a:endParaRPr lang="ja-JP" altLang="en-US" sz="1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" name="テキスト ボックス 22"/>
          <p:cNvSpPr txBox="1">
            <a:spLocks noChangeArrowheads="1"/>
          </p:cNvSpPr>
          <p:nvPr/>
        </p:nvSpPr>
        <p:spPr bwMode="auto">
          <a:xfrm>
            <a:off x="1692940" y="8677514"/>
            <a:ext cx="37337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次回は</a:t>
            </a:r>
            <a:r>
              <a:rPr lang="en-US" altLang="ja-JP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16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日（月）を予定しております。</a:t>
            </a:r>
            <a:endParaRPr lang="ja-JP" altLang="en-US" sz="16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361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6858000" cy="1187624"/>
          </a:xfrm>
          <a:prstGeom prst="rect">
            <a:avLst/>
          </a:prstGeom>
          <a:gradFill flip="none" rotWithShape="1">
            <a:gsLst>
              <a:gs pos="0">
                <a:srgbClr val="000099">
                  <a:shade val="30000"/>
                  <a:satMod val="115000"/>
                </a:srgbClr>
              </a:gs>
              <a:gs pos="50000">
                <a:srgbClr val="000099">
                  <a:shade val="67500"/>
                  <a:satMod val="115000"/>
                </a:srgbClr>
              </a:gs>
              <a:gs pos="100000">
                <a:srgbClr val="000099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13952" y="107504"/>
            <a:ext cx="638027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【</a:t>
            </a:r>
            <a:r>
              <a:rPr lang="ja-JP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会場案内図</a:t>
            </a:r>
            <a:r>
              <a:rPr lang="en-US" altLang="ja-JP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】</a:t>
            </a:r>
          </a:p>
          <a:p>
            <a:r>
              <a:rPr lang="ja-JP" alt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　　東海大学医学部　３号館 １</a:t>
            </a:r>
            <a:r>
              <a:rPr lang="ja-JP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階　会議室</a:t>
            </a:r>
            <a:endParaRPr lang="ja-JP" altLang="en-US" sz="35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29897" t="32990" r="18719" b="20705"/>
          <a:stretch>
            <a:fillRect/>
          </a:stretch>
        </p:blipFill>
        <p:spPr bwMode="auto">
          <a:xfrm>
            <a:off x="18375" y="5292080"/>
            <a:ext cx="6795001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テキスト ボックス 9"/>
          <p:cNvSpPr txBox="1"/>
          <p:nvPr/>
        </p:nvSpPr>
        <p:spPr>
          <a:xfrm>
            <a:off x="47233" y="4922748"/>
            <a:ext cx="287771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（東海大学医学部　構内図）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317348" y="6923554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70146" y="8460432"/>
            <a:ext cx="168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国道</a:t>
            </a:r>
            <a:r>
              <a:rPr kumimoji="1" lang="en-US" altLang="ja-JP" dirty="0" smtClean="0"/>
              <a:t>246</a:t>
            </a:r>
            <a:r>
              <a:rPr kumimoji="1" lang="ja-JP" altLang="en-US" dirty="0" smtClean="0"/>
              <a:t>号線</a:t>
            </a:r>
            <a:r>
              <a:rPr lang="ja-JP" altLang="en-US" dirty="0" smtClean="0"/>
              <a:t>側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6306" t="17870" r="25216" b="9366"/>
          <a:stretch>
            <a:fillRect/>
          </a:stretch>
        </p:blipFill>
        <p:spPr bwMode="auto">
          <a:xfrm>
            <a:off x="548680" y="1259632"/>
            <a:ext cx="5760640" cy="33492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22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93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HGS創英角ｺﾞｼｯｸUB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Company>Chugai Pharmaceutical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chugai</dc:creator>
  <cp:lastModifiedBy>Miho,Kyohei 三穗恭平(関東南-厚木支店厚木新2)</cp:lastModifiedBy>
  <cp:revision>133</cp:revision>
  <cp:lastPrinted>2017-04-04T01:15:46Z</cp:lastPrinted>
  <dcterms:created xsi:type="dcterms:W3CDTF">2012-01-25T15:17:40Z</dcterms:created>
  <dcterms:modified xsi:type="dcterms:W3CDTF">2017-04-10T00:40:33Z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