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58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33CB2-0A9C-4B31-B76D-576EDB0EB988}" type="datetimeFigureOut">
              <a:rPr kumimoji="1" lang="ja-JP" altLang="en-US" smtClean="0"/>
              <a:pPr/>
              <a:t>2016/8/9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F2DF-4290-4574-946B-239B56DDA5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35496"/>
            <a:ext cx="6858000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700"/>
              </a:lnSpc>
            </a:pPr>
            <a:r>
              <a:rPr lang="ja-JP" alt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第</a:t>
            </a:r>
            <a:r>
              <a:rPr lang="en-US" altLang="ja-JP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30</a:t>
            </a:r>
            <a:r>
              <a:rPr lang="ja-JP" alt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  <a:cs typeface="Arial" pitchFamily="34" charset="0"/>
              </a:rPr>
              <a:t>回伊勢原リサーチセミナー</a:t>
            </a:r>
            <a:endParaRPr lang="en-US" altLang="ja-JP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6" name="テキスト ボックス 6"/>
          <p:cNvSpPr txBox="1">
            <a:spLocks noChangeArrowheads="1"/>
          </p:cNvSpPr>
          <p:nvPr/>
        </p:nvSpPr>
        <p:spPr bwMode="auto">
          <a:xfrm>
            <a:off x="476672" y="858798"/>
            <a:ext cx="61662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日時：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2016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29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日（月） 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18:00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19:30</a:t>
            </a:r>
          </a:p>
          <a:p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会場：東海大学伊勢原キャンパス（付属病院）　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３号館　１</a:t>
            </a:r>
            <a:r>
              <a:rPr lang="en-US" altLang="ja-JP" sz="2200" dirty="0" smtClean="0">
                <a:latin typeface="HGP創英角ｺﾞｼｯｸUB" pitchFamily="50" charset="-128"/>
                <a:ea typeface="HGP創英角ｺﾞｼｯｸUB" pitchFamily="50" charset="-128"/>
              </a:rPr>
              <a:t>F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会議室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　　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神奈川県伊勢原市下糟屋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143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0463-93-1121</a:t>
            </a:r>
            <a:endParaRPr lang="en-US" altLang="ja-JP" sz="2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20662" y="4614446"/>
            <a:ext cx="6408738" cy="338554"/>
            <a:chOff x="260648" y="6796698"/>
            <a:chExt cx="6408738" cy="338554"/>
          </a:xfrm>
        </p:grpSpPr>
        <p:sp>
          <p:nvSpPr>
            <p:cNvPr id="9" name="正方形/長方形 8"/>
            <p:cNvSpPr/>
            <p:nvPr/>
          </p:nvSpPr>
          <p:spPr>
            <a:xfrm>
              <a:off x="260648" y="6832147"/>
              <a:ext cx="6408738" cy="28733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0" name="テキスト ボックス 11"/>
            <p:cNvSpPr txBox="1">
              <a:spLocks noChangeArrowheads="1"/>
            </p:cNvSpPr>
            <p:nvPr/>
          </p:nvSpPr>
          <p:spPr bwMode="auto">
            <a:xfrm>
              <a:off x="274938" y="6796698"/>
              <a:ext cx="101822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特別講演</a:t>
              </a:r>
              <a:endParaRPr lang="ja-JP" altLang="en-US" sz="1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189358" y="2778553"/>
            <a:ext cx="1079401" cy="353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7"/>
          <p:cNvSpPr txBox="1">
            <a:spLocks noChangeArrowheads="1"/>
          </p:cNvSpPr>
          <p:nvPr/>
        </p:nvSpPr>
        <p:spPr bwMode="auto">
          <a:xfrm>
            <a:off x="198124" y="2776889"/>
            <a:ext cx="10118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rPr>
              <a:t>総合司会</a:t>
            </a:r>
            <a:endParaRPr lang="ja-JP" altLang="en-US" sz="1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  <a:cs typeface="Times New Roman" pitchFamily="18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228600" y="6657181"/>
            <a:ext cx="935038" cy="338554"/>
            <a:chOff x="277416" y="7261586"/>
            <a:chExt cx="935038" cy="338554"/>
          </a:xfrm>
        </p:grpSpPr>
        <p:sp>
          <p:nvSpPr>
            <p:cNvPr id="13" name="正方形/長方形 12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15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演者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6" name="テキスト ボックス 22"/>
          <p:cNvSpPr txBox="1">
            <a:spLocks noChangeArrowheads="1"/>
          </p:cNvSpPr>
          <p:nvPr/>
        </p:nvSpPr>
        <p:spPr bwMode="auto">
          <a:xfrm>
            <a:off x="1180958" y="8460432"/>
            <a:ext cx="44486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共催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伊勢原リサーチセミナー・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大塚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製薬株式会社</a:t>
            </a:r>
            <a:endParaRPr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2906" y="8153244"/>
            <a:ext cx="3930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</a:t>
            </a:r>
            <a:r>
              <a:rPr kumimoji="1"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軽食をご準備しております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76454" y="2627784"/>
            <a:ext cx="4754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深川　雅史 先生</a:t>
            </a:r>
            <a:endParaRPr lang="en-US" altLang="ja-JP" sz="24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東海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大学医学部 内科学系 腎内分泌代謝内科　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教授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09193" y="6595992"/>
            <a:ext cx="55181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乳原 善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文　</a:t>
            </a:r>
            <a:r>
              <a:rPr lang="zh-TW" altLang="en-US" sz="32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先生</a:t>
            </a:r>
            <a:endParaRPr lang="en-US" altLang="zh-TW" sz="3200" dirty="0" smtClean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4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国家公務員共済組合連合会虎の門病院</a:t>
            </a:r>
          </a:p>
          <a:p>
            <a:r>
              <a:rPr lang="ja-JP" altLang="en-US" dirty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腎センター内科 リウマチ膠原病科 部長</a:t>
            </a:r>
            <a:endParaRPr lang="en-US" altLang="zh-CN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341263" y="2305348"/>
            <a:ext cx="62642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86717" y="3635896"/>
            <a:ext cx="6408738" cy="2873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600" b="1" dirty="0" smtClean="0">
                <a:latin typeface="HGP創英角ｺﾞｼｯｸUB" pitchFamily="50" charset="-128"/>
                <a:ea typeface="HGP創英角ｺﾞｼｯｸUB" pitchFamily="50" charset="-128"/>
              </a:rPr>
              <a:t>製品紹介</a:t>
            </a:r>
            <a:endParaRPr lang="ja-JP" altLang="en-US" sz="16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28600" y="3962400"/>
            <a:ext cx="639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『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バソプレシン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V2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受容体拮抗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薬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サムスカ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錠の有用性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』</a:t>
            </a:r>
          </a:p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大塚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製薬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株式会社　支店学術　玉井　智子　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228600" y="5181600"/>
            <a:ext cx="935038" cy="387054"/>
            <a:chOff x="277416" y="7261586"/>
            <a:chExt cx="935038" cy="338554"/>
          </a:xfrm>
        </p:grpSpPr>
        <p:sp>
          <p:nvSpPr>
            <p:cNvPr id="34" name="正方形/長方形 33"/>
            <p:cNvSpPr/>
            <p:nvPr/>
          </p:nvSpPr>
          <p:spPr>
            <a:xfrm>
              <a:off x="277416" y="7294129"/>
              <a:ext cx="935038" cy="28733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35" name="テキスト ボックス 18"/>
            <p:cNvSpPr txBox="1">
              <a:spLocks noChangeArrowheads="1"/>
            </p:cNvSpPr>
            <p:nvPr/>
          </p:nvSpPr>
          <p:spPr bwMode="auto">
            <a:xfrm>
              <a:off x="429066" y="7261586"/>
              <a:ext cx="59824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600" b="1" dirty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  <a:cs typeface="Times New Roman" pitchFamily="18" charset="0"/>
                </a:rPr>
                <a:t>演題</a:t>
              </a:r>
              <a:endParaRPr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994992" y="5868144"/>
            <a:ext cx="6394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400"/>
              </a:lnSpc>
            </a:pP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「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ループス腎炎の診断と治療</a:t>
            </a: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8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」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6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6858000" cy="1187624"/>
          </a:xfrm>
          <a:prstGeom prst="rect">
            <a:avLst/>
          </a:prstGeom>
          <a:gradFill flip="none" rotWithShape="1">
            <a:gsLst>
              <a:gs pos="0">
                <a:srgbClr val="000099">
                  <a:shade val="30000"/>
                  <a:satMod val="115000"/>
                </a:srgbClr>
              </a:gs>
              <a:gs pos="50000">
                <a:srgbClr val="000099">
                  <a:shade val="67500"/>
                  <a:satMod val="115000"/>
                </a:srgbClr>
              </a:gs>
              <a:gs pos="100000">
                <a:srgbClr val="000099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13952" y="107504"/>
            <a:ext cx="63802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【</a:t>
            </a:r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会場案内図</a:t>
            </a:r>
            <a:r>
              <a:rPr lang="en-US" altLang="ja-JP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】</a:t>
            </a:r>
          </a:p>
          <a:p>
            <a:r>
              <a:rPr lang="ja-JP" alt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　　東海大学医学部　３号館 １</a:t>
            </a:r>
            <a:r>
              <a:rPr lang="ja-JP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階　会議室</a:t>
            </a:r>
            <a:endParaRPr lang="ja-JP" altLang="en-US" sz="35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29897" t="32990" r="18719" b="20705"/>
          <a:stretch>
            <a:fillRect/>
          </a:stretch>
        </p:blipFill>
        <p:spPr bwMode="auto">
          <a:xfrm>
            <a:off x="18375" y="5292080"/>
            <a:ext cx="6795001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47233" y="4922748"/>
            <a:ext cx="28777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（東海大学医学部　構内図）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317348" y="6923554"/>
            <a:ext cx="50405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70146" y="8460432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国道</a:t>
            </a:r>
            <a:r>
              <a:rPr kumimoji="1" lang="en-US" altLang="ja-JP" dirty="0" smtClean="0"/>
              <a:t>246</a:t>
            </a:r>
            <a:r>
              <a:rPr kumimoji="1" lang="ja-JP" altLang="en-US" dirty="0" smtClean="0"/>
              <a:t>号線</a:t>
            </a:r>
            <a:r>
              <a:rPr lang="ja-JP" altLang="en-US" dirty="0" smtClean="0"/>
              <a:t>側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6306" t="17870" r="25216" b="9366"/>
          <a:stretch>
            <a:fillRect/>
          </a:stretch>
        </p:blipFill>
        <p:spPr bwMode="auto">
          <a:xfrm>
            <a:off x="548680" y="1259632"/>
            <a:ext cx="5760640" cy="3349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22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61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HGS創英角ｺﾞｼｯｸUB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Company>Chugai Pharmaceutical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chugai</dc:creator>
  <cp:lastModifiedBy>Toda, Ryo(戸田　諒)</cp:lastModifiedBy>
  <cp:revision>137</cp:revision>
  <cp:lastPrinted>2016-08-09T00:11:52Z</cp:lastPrinted>
  <dcterms:created xsi:type="dcterms:W3CDTF">2016-02-17T00:49:18Z</dcterms:created>
  <dcterms:modified xsi:type="dcterms:W3CDTF">2016-08-09T00:12:15Z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